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22" autoAdjust="0"/>
    <p:restoredTop sz="94660"/>
  </p:normalViewPr>
  <p:slideViewPr>
    <p:cSldViewPr snapToGrid="0">
      <p:cViewPr varScale="1">
        <p:scale>
          <a:sx n="104" d="100"/>
          <a:sy n="104" d="100"/>
        </p:scale>
        <p:origin x="120" y="1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3449472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3098439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451151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627021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366541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3816426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1358094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734957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1044042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3991824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93FC8DA-3E1E-4D10-AFD6-D0068BDF9D0F}" type="datetimeFigureOut">
              <a:rPr kumimoji="1" lang="ja-JP" altLang="en-US" smtClean="0"/>
              <a:t>2020/11/2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908752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3FC8DA-3E1E-4D10-AFD6-D0068BDF9D0F}" type="datetimeFigureOut">
              <a:rPr kumimoji="1" lang="ja-JP" altLang="en-US" smtClean="0"/>
              <a:t>2020/11/2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BABEC-5842-47B5-8A18-BC12C8DEE0D9}" type="slidenum">
              <a:rPr kumimoji="1" lang="ja-JP" altLang="en-US" smtClean="0"/>
              <a:t>‹#›</a:t>
            </a:fld>
            <a:endParaRPr kumimoji="1" lang="ja-JP" altLang="en-US"/>
          </a:p>
        </p:txBody>
      </p:sp>
    </p:spTree>
    <p:extLst>
      <p:ext uri="{BB962C8B-B14F-4D97-AF65-F5344CB8AC3E}">
        <p14:creationId xmlns:p14="http://schemas.microsoft.com/office/powerpoint/2010/main" val="24774260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843338" y="1228726"/>
            <a:ext cx="4543425" cy="830997"/>
          </a:xfrm>
          <a:prstGeom prst="rect">
            <a:avLst/>
          </a:prstGeom>
          <a:noFill/>
        </p:spPr>
        <p:txBody>
          <a:bodyPr wrap="square" rtlCol="0">
            <a:spAutoFit/>
          </a:bodyPr>
          <a:lstStyle/>
          <a:p>
            <a:pPr algn="ctr"/>
            <a:r>
              <a:rPr kumimoji="1" lang="ja-JP" altLang="en-US" sz="4800" dirty="0" smtClean="0">
                <a:latin typeface="BIZ UDPゴシック" panose="020B0400000000000000" pitchFamily="50" charset="-128"/>
                <a:ea typeface="BIZ UDPゴシック" panose="020B0400000000000000" pitchFamily="50" charset="-128"/>
              </a:rPr>
              <a:t>記入上の注意</a:t>
            </a:r>
            <a:endParaRPr kumimoji="1" lang="en-US" altLang="ja-JP" sz="4800" dirty="0" smtClean="0">
              <a:latin typeface="BIZ UDPゴシック" panose="020B0400000000000000" pitchFamily="50" charset="-128"/>
              <a:ea typeface="BIZ UDPゴシック" panose="020B0400000000000000" pitchFamily="50" charset="-128"/>
            </a:endParaRPr>
          </a:p>
        </p:txBody>
      </p:sp>
      <p:sp>
        <p:nvSpPr>
          <p:cNvPr id="15" name="テキスト ボックス 14"/>
          <p:cNvSpPr txBox="1"/>
          <p:nvPr/>
        </p:nvSpPr>
        <p:spPr>
          <a:xfrm>
            <a:off x="271464" y="2438401"/>
            <a:ext cx="11658600" cy="2062103"/>
          </a:xfrm>
          <a:prstGeom prst="rect">
            <a:avLst/>
          </a:prstGeom>
          <a:noFill/>
          <a:ln w="28575">
            <a:solidFill>
              <a:schemeClr val="tx1"/>
            </a:solidFill>
          </a:ln>
        </p:spPr>
        <p:txBody>
          <a:bodyPr wrap="square" rtlCol="0">
            <a:spAutoFit/>
          </a:bodyPr>
          <a:lstStyle/>
          <a:p>
            <a:pPr algn="just"/>
            <a:r>
              <a:rPr lang="ja-JP" altLang="en-US" sz="3200" dirty="0" smtClean="0">
                <a:latin typeface="BIZ UDPゴシック" panose="020B0400000000000000" pitchFamily="50" charset="-128"/>
                <a:ea typeface="BIZ UDPゴシック" panose="020B0400000000000000" pitchFamily="50" charset="-128"/>
              </a:rPr>
              <a:t>・レイアウトについては、全体的な配置や構成の変更は不可ですが枠の大きさの調整はしていただいて構いません。</a:t>
            </a:r>
            <a:endParaRPr lang="en-US" altLang="ja-JP" sz="3200" dirty="0" smtClean="0">
              <a:latin typeface="BIZ UDPゴシック" panose="020B0400000000000000" pitchFamily="50" charset="-128"/>
              <a:ea typeface="BIZ UDPゴシック" panose="020B0400000000000000" pitchFamily="50" charset="-128"/>
            </a:endParaRPr>
          </a:p>
          <a:p>
            <a:pPr algn="just"/>
            <a:r>
              <a:rPr kumimoji="1" lang="ja-JP" altLang="en-US" sz="3200" dirty="0" smtClean="0">
                <a:latin typeface="BIZ UDPゴシック" panose="020B0400000000000000" pitchFamily="50" charset="-128"/>
                <a:ea typeface="BIZ UDPゴシック" panose="020B0400000000000000" pitchFamily="50" charset="-128"/>
              </a:rPr>
              <a:t>・ご提出の際は、このスライドを削除してください。</a:t>
            </a:r>
            <a:endParaRPr kumimoji="1" lang="en-US" altLang="ja-JP" sz="3200" dirty="0" smtClean="0">
              <a:latin typeface="BIZ UDPゴシック" panose="020B0400000000000000" pitchFamily="50" charset="-128"/>
              <a:ea typeface="BIZ UDPゴシック" panose="020B0400000000000000" pitchFamily="50" charset="-128"/>
            </a:endParaRPr>
          </a:p>
          <a:p>
            <a:pPr algn="just"/>
            <a:r>
              <a:rPr lang="ja-JP" altLang="en-US" sz="3200" dirty="0" smtClean="0">
                <a:latin typeface="BIZ UDPゴシック" panose="020B0400000000000000" pitchFamily="50" charset="-128"/>
                <a:ea typeface="BIZ UDPゴシック" panose="020B0400000000000000" pitchFamily="50" charset="-128"/>
              </a:rPr>
              <a:t>・記入漏れがある場合、応募が無効となる場合があります。</a:t>
            </a:r>
          </a:p>
        </p:txBody>
      </p:sp>
      <p:sp>
        <p:nvSpPr>
          <p:cNvPr id="16" name="テキスト ボックス 15"/>
          <p:cNvSpPr txBox="1"/>
          <p:nvPr/>
        </p:nvSpPr>
        <p:spPr>
          <a:xfrm>
            <a:off x="8572502" y="6157913"/>
            <a:ext cx="3357562" cy="461665"/>
          </a:xfrm>
          <a:prstGeom prst="rect">
            <a:avLst/>
          </a:prstGeom>
          <a:noFill/>
        </p:spPr>
        <p:txBody>
          <a:bodyPr wrap="square" rtlCol="0">
            <a:spAutoFit/>
          </a:bodyPr>
          <a:lstStyle/>
          <a:p>
            <a:r>
              <a:rPr kumimoji="1" lang="ja-JP" altLang="en-US" sz="2400" dirty="0" smtClean="0">
                <a:latin typeface="BIZ UDPゴシック" panose="020B0400000000000000" pitchFamily="50" charset="-128"/>
                <a:ea typeface="BIZ UDPゴシック" panose="020B0400000000000000" pitchFamily="50" charset="-128"/>
              </a:rPr>
              <a:t>様式２は、次のページ→</a:t>
            </a:r>
            <a:endParaRPr kumimoji="1" lang="ja-JP" altLang="en-US" sz="24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830203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0"/>
            <a:ext cx="1219200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2800" b="1" dirty="0">
                <a:latin typeface="BIZ UDPゴシック" panose="020B0400000000000000" pitchFamily="50" charset="-128"/>
                <a:ea typeface="BIZ UDPゴシック" panose="020B0400000000000000" pitchFamily="50" charset="-128"/>
              </a:rPr>
              <a:t>提案</a:t>
            </a:r>
            <a:r>
              <a:rPr kumimoji="1" lang="ja-JP" altLang="en-US" sz="2800" b="1" dirty="0" smtClean="0">
                <a:latin typeface="BIZ UDPゴシック" panose="020B0400000000000000" pitchFamily="50" charset="-128"/>
                <a:ea typeface="BIZ UDPゴシック" panose="020B0400000000000000" pitchFamily="50" charset="-128"/>
              </a:rPr>
              <a:t>名称：●●●</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0" y="523220"/>
            <a:ext cx="2871788" cy="338554"/>
          </a:xfrm>
          <a:prstGeom prst="rect">
            <a:avLst/>
          </a:prstGeom>
          <a:noFill/>
        </p:spPr>
        <p:txBody>
          <a:bodyPr wrap="square" rtlCol="0">
            <a:spAutoFit/>
          </a:bodyPr>
          <a:lstStyle/>
          <a:p>
            <a:r>
              <a:rPr kumimoji="1" lang="ja-JP" altLang="en-US" sz="1600" dirty="0" smtClean="0">
                <a:latin typeface="BIZ UDPゴシック" panose="020B0400000000000000" pitchFamily="50" charset="-128"/>
                <a:ea typeface="BIZ UDPゴシック" panose="020B0400000000000000" pitchFamily="50" charset="-128"/>
              </a:rPr>
              <a:t>応募者名：●●●</a:t>
            </a:r>
            <a:endParaRPr kumimoji="1" lang="ja-JP" altLang="en-US" sz="1600" dirty="0">
              <a:latin typeface="BIZ UDPゴシック" panose="020B0400000000000000" pitchFamily="50" charset="-128"/>
              <a:ea typeface="BIZ UDPゴシック" panose="020B0400000000000000" pitchFamily="50" charset="-128"/>
            </a:endParaRPr>
          </a:p>
        </p:txBody>
      </p:sp>
      <p:sp>
        <p:nvSpPr>
          <p:cNvPr id="8" name="テキスト ボックス 7"/>
          <p:cNvSpPr txBox="1"/>
          <p:nvPr/>
        </p:nvSpPr>
        <p:spPr>
          <a:xfrm>
            <a:off x="11058526" y="61555"/>
            <a:ext cx="1009650" cy="400110"/>
          </a:xfrm>
          <a:prstGeom prst="rect">
            <a:avLst/>
          </a:prstGeom>
          <a:solidFill>
            <a:schemeClr val="bg1"/>
          </a:solidFill>
          <a:ln>
            <a:solidFill>
              <a:schemeClr val="tx1"/>
            </a:solidFill>
          </a:ln>
        </p:spPr>
        <p:txBody>
          <a:bodyPr wrap="square" rtlCol="0">
            <a:spAutoFit/>
          </a:bodyPr>
          <a:lstStyle/>
          <a:p>
            <a:pPr algn="ctr"/>
            <a:r>
              <a:rPr kumimoji="1" lang="ja-JP" altLang="en-US" sz="2000" dirty="0" smtClean="0">
                <a:latin typeface="BIZ UDPゴシック" panose="020B0400000000000000" pitchFamily="50" charset="-128"/>
                <a:ea typeface="BIZ UDPゴシック" panose="020B0400000000000000" pitchFamily="50" charset="-128"/>
              </a:rPr>
              <a:t>様式２</a:t>
            </a:r>
            <a:endParaRPr kumimoji="1" lang="ja-JP" altLang="en-US" sz="2000" dirty="0">
              <a:latin typeface="BIZ UDPゴシック" panose="020B0400000000000000" pitchFamily="50" charset="-128"/>
              <a:ea typeface="BIZ UDPゴシック" panose="020B0400000000000000"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2307352156"/>
              </p:ext>
            </p:extLst>
          </p:nvPr>
        </p:nvGraphicFramePr>
        <p:xfrm>
          <a:off x="103188" y="861774"/>
          <a:ext cx="5840412" cy="5719227"/>
        </p:xfrm>
        <a:graphic>
          <a:graphicData uri="http://schemas.openxmlformats.org/drawingml/2006/table">
            <a:tbl>
              <a:tblPr firstRow="1" bandRow="1">
                <a:tableStyleId>{21E4AEA4-8DFA-4A89-87EB-49C32662AFE0}</a:tableStyleId>
              </a:tblPr>
              <a:tblGrid>
                <a:gridCol w="5840412"/>
              </a:tblGrid>
              <a:tr h="399547">
                <a:tc>
                  <a:txBody>
                    <a:bodyPr/>
                    <a:lstStyle/>
                    <a:p>
                      <a:pPr algn="ctr"/>
                      <a:r>
                        <a:rPr kumimoji="1" lang="ja-JP" altLang="en-US" sz="2000" dirty="0" smtClean="0">
                          <a:latin typeface="BIZ UDPゴシック" panose="020B0400000000000000" pitchFamily="50" charset="-128"/>
                          <a:ea typeface="BIZ UDPゴシック" panose="020B0400000000000000" pitchFamily="50" charset="-128"/>
                        </a:rPr>
                        <a:t>提案の概要</a:t>
                      </a:r>
                      <a:endParaRPr kumimoji="1" lang="ja-JP" altLang="en-US" sz="20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19680">
                <a:tc>
                  <a:txBody>
                    <a:bodyPr/>
                    <a:lstStyle/>
                    <a:p>
                      <a:endParaRPr kumimoji="1" lang="ja-JP" altLang="en-US" sz="14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889921486"/>
              </p:ext>
            </p:extLst>
          </p:nvPr>
        </p:nvGraphicFramePr>
        <p:xfrm>
          <a:off x="6096000" y="861774"/>
          <a:ext cx="5840412" cy="2072627"/>
        </p:xfrm>
        <a:graphic>
          <a:graphicData uri="http://schemas.openxmlformats.org/drawingml/2006/table">
            <a:tbl>
              <a:tblPr firstRow="1" bandRow="1">
                <a:tableStyleId>{21E4AEA4-8DFA-4A89-87EB-49C32662AFE0}</a:tableStyleId>
              </a:tblPr>
              <a:tblGrid>
                <a:gridCol w="5840412"/>
              </a:tblGrid>
              <a:tr h="411855">
                <a:tc>
                  <a:txBody>
                    <a:bodyPr/>
                    <a:lstStyle/>
                    <a:p>
                      <a:pPr algn="ctr"/>
                      <a:r>
                        <a:rPr kumimoji="1" lang="ja-JP" altLang="en-US" sz="2000" dirty="0" smtClean="0">
                          <a:latin typeface="BIZ UDPゴシック" panose="020B0400000000000000" pitchFamily="50" charset="-128"/>
                          <a:ea typeface="BIZ UDPゴシック" panose="020B0400000000000000" pitchFamily="50" charset="-128"/>
                        </a:rPr>
                        <a:t>提案の背景・目的</a:t>
                      </a:r>
                      <a:endParaRPr kumimoji="1" lang="ja-JP" altLang="en-US" sz="20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60772">
                <a:tc>
                  <a:txBody>
                    <a:bodyPr/>
                    <a:lstStyle/>
                    <a:p>
                      <a:endParaRPr kumimoji="1" lang="ja-JP" altLang="en-US" sz="14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3124476457"/>
              </p:ext>
            </p:extLst>
          </p:nvPr>
        </p:nvGraphicFramePr>
        <p:xfrm>
          <a:off x="6096000" y="3026229"/>
          <a:ext cx="5840412" cy="3554772"/>
        </p:xfrm>
        <a:graphic>
          <a:graphicData uri="http://schemas.openxmlformats.org/drawingml/2006/table">
            <a:tbl>
              <a:tblPr firstRow="1" bandRow="1">
                <a:tableStyleId>{21E4AEA4-8DFA-4A89-87EB-49C32662AFE0}</a:tableStyleId>
              </a:tblPr>
              <a:tblGrid>
                <a:gridCol w="5840412"/>
              </a:tblGrid>
              <a:tr h="423820">
                <a:tc>
                  <a:txBody>
                    <a:bodyPr/>
                    <a:lstStyle/>
                    <a:p>
                      <a:pPr algn="ctr"/>
                      <a:r>
                        <a:rPr kumimoji="1" lang="ja-JP" altLang="en-US" sz="2000" dirty="0" smtClean="0">
                          <a:latin typeface="BIZ UDPゴシック" panose="020B0400000000000000" pitchFamily="50" charset="-128"/>
                          <a:ea typeface="BIZ UDPゴシック" panose="020B0400000000000000" pitchFamily="50" charset="-128"/>
                        </a:rPr>
                        <a:t>成果物の活用方法</a:t>
                      </a:r>
                      <a:endParaRPr kumimoji="1" lang="ja-JP" altLang="en-US" sz="20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30952">
                <a:tc>
                  <a:txBody>
                    <a:bodyPr/>
                    <a:lstStyle/>
                    <a:p>
                      <a:endParaRPr kumimoji="1" lang="ja-JP" altLang="en-US" sz="1400"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2" name="角丸四角形 11"/>
          <p:cNvSpPr/>
          <p:nvPr/>
        </p:nvSpPr>
        <p:spPr>
          <a:xfrm>
            <a:off x="242887" y="4381756"/>
            <a:ext cx="5557837" cy="2137275"/>
          </a:xfrm>
          <a:prstGeom prst="roundRect">
            <a:avLst/>
          </a:prstGeom>
          <a:noFill/>
          <a:ln w="3810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878805" y="5096450"/>
            <a:ext cx="2286000" cy="707886"/>
          </a:xfrm>
          <a:prstGeom prst="rect">
            <a:avLst/>
          </a:prstGeom>
          <a:noFill/>
        </p:spPr>
        <p:txBody>
          <a:bodyPr wrap="square" rtlCol="0">
            <a:spAutoFit/>
          </a:bodyPr>
          <a:lstStyle/>
          <a:p>
            <a:pPr algn="ctr"/>
            <a:r>
              <a:rPr lang="ja-JP" altLang="en-US" sz="2000" dirty="0" smtClean="0">
                <a:latin typeface="BIZ UDPゴシック" panose="020B0400000000000000" pitchFamily="50" charset="-128"/>
                <a:ea typeface="BIZ UDPゴシック" panose="020B0400000000000000" pitchFamily="50" charset="-128"/>
              </a:rPr>
              <a:t>概要図を添付</a:t>
            </a:r>
            <a:endParaRPr lang="en-US" altLang="ja-JP" sz="2000" dirty="0" smtClean="0">
              <a:latin typeface="BIZ UDPゴシック" panose="020B0400000000000000" pitchFamily="50" charset="-128"/>
              <a:ea typeface="BIZ UDPゴシック" panose="020B0400000000000000" pitchFamily="50" charset="-128"/>
            </a:endParaRPr>
          </a:p>
          <a:p>
            <a:pPr algn="ctr"/>
            <a:r>
              <a:rPr lang="ja-JP" altLang="en-US" sz="2000" dirty="0" smtClean="0">
                <a:latin typeface="BIZ UDPゴシック" panose="020B0400000000000000" pitchFamily="50" charset="-128"/>
                <a:ea typeface="BIZ UDPゴシック" panose="020B0400000000000000" pitchFamily="50" charset="-128"/>
              </a:rPr>
              <a:t>（必要であれば）</a:t>
            </a:r>
            <a:endParaRPr kumimoji="1" lang="ja-JP" altLang="en-US" sz="2000" dirty="0">
              <a:latin typeface="BIZ UDPゴシック" panose="020B0400000000000000" pitchFamily="50" charset="-128"/>
              <a:ea typeface="BIZ UDPゴシック" panose="020B0400000000000000" pitchFamily="50" charset="-128"/>
            </a:endParaRPr>
          </a:p>
        </p:txBody>
      </p:sp>
      <p:sp>
        <p:nvSpPr>
          <p:cNvPr id="14" name="テキスト ボックス 13"/>
          <p:cNvSpPr txBox="1"/>
          <p:nvPr/>
        </p:nvSpPr>
        <p:spPr>
          <a:xfrm>
            <a:off x="0" y="6581001"/>
            <a:ext cx="3995130" cy="276999"/>
          </a:xfrm>
          <a:prstGeom prst="rect">
            <a:avLst/>
          </a:prstGeom>
          <a:noFill/>
        </p:spPr>
        <p:txBody>
          <a:bodyPr wrap="square" rtlCol="0">
            <a:spAutoFit/>
          </a:bodyPr>
          <a:lstStyle/>
          <a:p>
            <a:r>
              <a:rPr lang="en-US" altLang="ja-JP" sz="1200" dirty="0" smtClean="0">
                <a:latin typeface="BIZ UDPゴシック" panose="020B0400000000000000" pitchFamily="50" charset="-128"/>
                <a:ea typeface="BIZ UDPゴシック" panose="020B0400000000000000" pitchFamily="50" charset="-128"/>
              </a:rPr>
              <a:t>※</a:t>
            </a:r>
            <a:r>
              <a:rPr lang="ja-JP" altLang="en-US" sz="1200" dirty="0" smtClean="0">
                <a:latin typeface="BIZ UDPゴシック" panose="020B0400000000000000" pitchFamily="50" charset="-128"/>
                <a:ea typeface="BIZ UDPゴシック" panose="020B0400000000000000" pitchFamily="50" charset="-128"/>
              </a:rPr>
              <a:t>必要に応じて添付資料を追加してください（３枚まで）</a:t>
            </a:r>
            <a:endParaRPr kumimoji="1" lang="ja-JP" altLang="en-US" sz="12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520885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115</Words>
  <Application>Microsoft Office PowerPoint</Application>
  <PresentationFormat>ワイド画面</PresentationFormat>
  <Paragraphs>14</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BIZ UDPゴシック</vt:lpstr>
      <vt:lpstr>ＭＳ Ｐゴシック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岡部　浩樹</dc:creator>
  <cp:lastModifiedBy>岡部　浩樹</cp:lastModifiedBy>
  <cp:revision>15</cp:revision>
  <cp:lastPrinted>2020-10-30T04:21:42Z</cp:lastPrinted>
  <dcterms:created xsi:type="dcterms:W3CDTF">2020-09-30T04:43:04Z</dcterms:created>
  <dcterms:modified xsi:type="dcterms:W3CDTF">2020-11-01T23:45:28Z</dcterms:modified>
</cp:coreProperties>
</file>